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1"/>
  </p:notesMasterIdLst>
  <p:sldIdLst>
    <p:sldId id="260" r:id="rId5"/>
    <p:sldId id="272" r:id="rId6"/>
    <p:sldId id="290" r:id="rId7"/>
    <p:sldId id="291" r:id="rId8"/>
    <p:sldId id="274" r:id="rId9"/>
    <p:sldId id="275" r:id="rId10"/>
  </p:sldIdLst>
  <p:sldSz cx="30175200" cy="21945600"/>
  <p:notesSz cx="6980238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9D56"/>
    <a:srgbClr val="FFE07D"/>
    <a:srgbClr val="F09830"/>
    <a:srgbClr val="EE9F00"/>
    <a:srgbClr val="D66B00"/>
    <a:srgbClr val="FFB871"/>
    <a:srgbClr val="25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130F4F-BA3F-4B65-9A1F-22E52724053D}" v="6" dt="2026-01-08T17:37:01.8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3792" autoAdjust="0"/>
  </p:normalViewPr>
  <p:slideViewPr>
    <p:cSldViewPr snapToGrid="0">
      <p:cViewPr varScale="1">
        <p:scale>
          <a:sx n="33" d="100"/>
          <a:sy n="33" d="100"/>
        </p:scale>
        <p:origin x="157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418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4463" y="0"/>
            <a:ext cx="3024187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540A5-2A7D-4730-A4FB-1A74566F4B8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68425" y="1143000"/>
            <a:ext cx="42433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0550"/>
            <a:ext cx="5583238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302418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4463" y="8685213"/>
            <a:ext cx="3024187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53A07-9DCD-405C-A044-292097CC3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3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753A07-9DCD-405C-A044-292097CC3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8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2A7DB-8A81-8B09-2F29-D6A62E336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CD047-DB29-AA05-A52F-27933D7C0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543F26-C9E0-9EC1-0147-8F7F01F77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AFAB0-77E8-4AFC-E1F1-808DC6079A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53A07-9DCD-405C-A044-292097CC3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765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60529-5E8E-2344-BACB-FBDB34B13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B07DA-7F83-3060-6D26-3D14F8CBE2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523A4C-16CC-26E1-C029-4A7B82BB2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CB264-4A8C-5813-99A2-08387CC751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53A07-9DCD-405C-A044-292097CC3A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3140" y="3591562"/>
            <a:ext cx="2564892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71900" y="11526522"/>
            <a:ext cx="226314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48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5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594129" y="1168400"/>
            <a:ext cx="6506528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74546" y="1168400"/>
            <a:ext cx="19142393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81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1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830" y="5471167"/>
            <a:ext cx="2602611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8830" y="14686287"/>
            <a:ext cx="2602611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2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74545" y="5842000"/>
            <a:ext cx="128244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76195" y="5842000"/>
            <a:ext cx="1282446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8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5" y="1168405"/>
            <a:ext cx="2602611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8479" y="5379722"/>
            <a:ext cx="12765522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78479" y="8016240"/>
            <a:ext cx="12765522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276197" y="5379722"/>
            <a:ext cx="12828390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276197" y="8016240"/>
            <a:ext cx="12828390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75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36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2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6" y="1463040"/>
            <a:ext cx="9732287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8390" y="3159765"/>
            <a:ext cx="15276195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8476" y="6583680"/>
            <a:ext cx="9732287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8476" y="1463040"/>
            <a:ext cx="9732287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28390" y="3159765"/>
            <a:ext cx="15276195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8476" y="6583680"/>
            <a:ext cx="9732287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2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4545" y="1168405"/>
            <a:ext cx="2602611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4545" y="5842000"/>
            <a:ext cx="2602611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4545" y="20340325"/>
            <a:ext cx="67894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BA75-5386-4C92-8552-445997E23FA1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5535" y="20340325"/>
            <a:ext cx="1018413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11235" y="20340325"/>
            <a:ext cx="67894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3AF6A-B680-427A-8D8B-552BB37312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F57873-2238-4480-96FC-F5A96F8DCE99}"/>
              </a:ext>
            </a:extLst>
          </p:cNvPr>
          <p:cNvSpPr/>
          <p:nvPr/>
        </p:nvSpPr>
        <p:spPr>
          <a:xfrm>
            <a:off x="0" y="2527513"/>
            <a:ext cx="30175200" cy="167075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EE06D-6986-4B3A-B5BB-545A04976439}"/>
              </a:ext>
            </a:extLst>
          </p:cNvPr>
          <p:cNvSpPr txBox="1"/>
          <p:nvPr/>
        </p:nvSpPr>
        <p:spPr>
          <a:xfrm>
            <a:off x="1" y="34523"/>
            <a:ext cx="30175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HARD PLASTIC</a:t>
            </a: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B11A972C-0DCE-B56F-6C0B-A91A2A13B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2550">
            <a:off x="18378334" y="3987794"/>
            <a:ext cx="72771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8F777FC2-1890-DDAA-DEED-C9EDE5663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42180" y="3407499"/>
            <a:ext cx="722947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BC50257F-1DA2-8486-3772-6B2C3AE73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892319" y="9214131"/>
            <a:ext cx="4993209" cy="1217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11B57-55E3-D76C-93F3-9ED15F77274E}"/>
              </a:ext>
            </a:extLst>
          </p:cNvPr>
          <p:cNvSpPr txBox="1"/>
          <p:nvPr/>
        </p:nvSpPr>
        <p:spPr>
          <a:xfrm>
            <a:off x="0" y="19526894"/>
            <a:ext cx="301752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HEAD COVER, INTAKE, TC JOINT </a:t>
            </a:r>
          </a:p>
        </p:txBody>
      </p:sp>
    </p:spTree>
    <p:extLst>
      <p:ext uri="{BB962C8B-B14F-4D97-AF65-F5344CB8AC3E}">
        <p14:creationId xmlns:p14="http://schemas.microsoft.com/office/powerpoint/2010/main" val="2822162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4EE06D-6986-4B3A-B5BB-545A04976439}"/>
              </a:ext>
            </a:extLst>
          </p:cNvPr>
          <p:cNvSpPr txBox="1"/>
          <p:nvPr/>
        </p:nvSpPr>
        <p:spPr>
          <a:xfrm>
            <a:off x="0" y="28302"/>
            <a:ext cx="301751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HEADS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EA482B-9A4E-43C4-8B92-45C048A43C30}"/>
              </a:ext>
            </a:extLst>
          </p:cNvPr>
          <p:cNvSpPr/>
          <p:nvPr/>
        </p:nvSpPr>
        <p:spPr>
          <a:xfrm>
            <a:off x="0" y="2521292"/>
            <a:ext cx="30175200" cy="16629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1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48C6352-35DE-532D-50DE-9E7BE30C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317361" y="-515276"/>
            <a:ext cx="12093678" cy="2268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748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27A7F5-E89E-5263-D090-5E00D666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78088B-722E-E694-FC2B-C8121D6327DF}"/>
              </a:ext>
            </a:extLst>
          </p:cNvPr>
          <p:cNvSpPr txBox="1"/>
          <p:nvPr/>
        </p:nvSpPr>
        <p:spPr>
          <a:xfrm>
            <a:off x="0" y="35672"/>
            <a:ext cx="301751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BLOCKS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E887F0-ACD6-8CFF-0CD0-430EF8D984DA}"/>
              </a:ext>
            </a:extLst>
          </p:cNvPr>
          <p:cNvSpPr/>
          <p:nvPr/>
        </p:nvSpPr>
        <p:spPr>
          <a:xfrm>
            <a:off x="0" y="2528662"/>
            <a:ext cx="30175200" cy="1662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A9F3310-6DE6-6FB8-CD50-E5E163FE6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63200" y="-58650"/>
            <a:ext cx="14451691" cy="2138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79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86F1E9-C550-A23C-6911-D8D8D9782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55D8B9-A189-1FE3-B908-C94FA88D4BAF}"/>
              </a:ext>
            </a:extLst>
          </p:cNvPr>
          <p:cNvSpPr txBox="1"/>
          <p:nvPr/>
        </p:nvSpPr>
        <p:spPr>
          <a:xfrm>
            <a:off x="0" y="35672"/>
            <a:ext cx="3017519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CAST PARTS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C1C613-294A-9062-19D9-DC5550AFAF79}"/>
              </a:ext>
            </a:extLst>
          </p:cNvPr>
          <p:cNvSpPr/>
          <p:nvPr/>
        </p:nvSpPr>
        <p:spPr>
          <a:xfrm>
            <a:off x="-1" y="2528662"/>
            <a:ext cx="30175200" cy="16441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2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1B263F-C95E-6BDF-4B30-A3F05E03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44870">
            <a:off x="2952209" y="8631290"/>
            <a:ext cx="57912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2471024-A673-481D-0CC1-C44053EF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30041">
            <a:off x="1645429" y="4352951"/>
            <a:ext cx="5051315" cy="46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BBB0C4C-A88A-A308-AF9F-430270ACC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35674" y="5660766"/>
            <a:ext cx="9753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4352F-E51B-D8A1-6DAE-951A970A31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9544910" y="8964525"/>
            <a:ext cx="6524625" cy="9753600"/>
          </a:xfrm>
          <a:prstGeom prst="rect">
            <a:avLst/>
          </a:prstGeom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B29B24E0-91BB-C8A2-0106-90564CD8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87706">
            <a:off x="19792560" y="2174102"/>
            <a:ext cx="6029325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4DCADF-89B2-FB0E-6C5E-2DFDD10C04C3}"/>
              </a:ext>
            </a:extLst>
          </p:cNvPr>
          <p:cNvSpPr txBox="1"/>
          <p:nvPr/>
        </p:nvSpPr>
        <p:spPr>
          <a:xfrm>
            <a:off x="0" y="19396265"/>
            <a:ext cx="30175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BRACKETS, OIL PAN, CHAINCASE</a:t>
            </a:r>
          </a:p>
        </p:txBody>
      </p:sp>
    </p:spTree>
    <p:extLst>
      <p:ext uri="{BB962C8B-B14F-4D97-AF65-F5344CB8AC3E}">
        <p14:creationId xmlns:p14="http://schemas.microsoft.com/office/powerpoint/2010/main" val="423354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F57873-2238-4480-96FC-F5A96F8DCE99}"/>
              </a:ext>
            </a:extLst>
          </p:cNvPr>
          <p:cNvSpPr/>
          <p:nvPr/>
        </p:nvSpPr>
        <p:spPr>
          <a:xfrm>
            <a:off x="0" y="2480965"/>
            <a:ext cx="30175200" cy="162513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EE06D-6986-4B3A-B5BB-545A04976439}"/>
              </a:ext>
            </a:extLst>
          </p:cNvPr>
          <p:cNvSpPr txBox="1"/>
          <p:nvPr/>
        </p:nvSpPr>
        <p:spPr>
          <a:xfrm>
            <a:off x="0" y="-12025"/>
            <a:ext cx="30175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SCRAP METAL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7627B5-E5D3-4354-BC95-4ABC9BD0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86" y="15630720"/>
            <a:ext cx="5783451" cy="19767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E9628F-D6E7-4E55-92E6-B5D72D7DD9F1}"/>
              </a:ext>
            </a:extLst>
          </p:cNvPr>
          <p:cNvSpPr txBox="1"/>
          <p:nvPr/>
        </p:nvSpPr>
        <p:spPr>
          <a:xfrm>
            <a:off x="0" y="19396265"/>
            <a:ext cx="30175200" cy="252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MIXED STEEL &amp; CAST IRON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C4A958-5A1B-4712-8633-06BDF186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4610" y1="27228" x2="78247" y2="40594"/>
                        <a14:foregroundMark x1="40909" y1="80693" x2="51948" y2="78218"/>
                        <a14:backgroundMark x1="32792" y1="71287" x2="32792" y2="71287"/>
                        <a14:backgroundMark x1="37662" y1="62871" x2="37662" y2="62871"/>
                        <a14:backgroundMark x1="36364" y1="65347" x2="36364" y2="65347"/>
                        <a14:backgroundMark x1="33117" y1="53465" x2="36688" y2="410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914" y="3644730"/>
            <a:ext cx="8005770" cy="5250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F7E0C-093E-4F1C-919A-2671C43D5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18" b="87755" l="4368" r="97011">
                        <a14:foregroundMark x1="4368" y1="73214" x2="4368" y2="73214"/>
                        <a14:foregroundMark x1="7586" y1="85714" x2="7586" y2="85714"/>
                        <a14:foregroundMark x1="56092" y1="68622" x2="86207" y2="36480"/>
                        <a14:foregroundMark x1="59080" y1="33673" x2="64138" y2="37245"/>
                        <a14:foregroundMark x1="66667" y1="67857" x2="97011" y2="39286"/>
                      </a14:backgroundRemoval>
                    </a14:imgEffect>
                  </a14:imgLayer>
                </a14:imgProps>
              </a:ext>
            </a:extLst>
          </a:blip>
          <a:srcRect t="27359" b="4836"/>
          <a:stretch/>
        </p:blipFill>
        <p:spPr>
          <a:xfrm>
            <a:off x="20551680" y="5596836"/>
            <a:ext cx="8798286" cy="5375964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A3CDE6FB-9B69-2EA1-FFBA-763059562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118" y="4503174"/>
            <a:ext cx="8204328" cy="826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D5A59CF-13B9-E7FD-0C9D-DB07D5F58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07601" y="10896057"/>
            <a:ext cx="4591361" cy="663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BBE51CA-DA6D-E68B-2037-91252D055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03063">
            <a:off x="1950457" y="8970322"/>
            <a:ext cx="5074765" cy="620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309885-397E-BA4C-004D-EE31B724F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3472805" y="9998639"/>
            <a:ext cx="199072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63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F57873-2238-4480-96FC-F5A96F8DCE99}"/>
              </a:ext>
            </a:extLst>
          </p:cNvPr>
          <p:cNvSpPr/>
          <p:nvPr/>
        </p:nvSpPr>
        <p:spPr>
          <a:xfrm>
            <a:off x="-2" y="2443703"/>
            <a:ext cx="30175203" cy="1628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2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EE06D-6986-4B3A-B5BB-545A04976439}"/>
              </a:ext>
            </a:extLst>
          </p:cNvPr>
          <p:cNvSpPr txBox="1"/>
          <p:nvPr/>
        </p:nvSpPr>
        <p:spPr>
          <a:xfrm>
            <a:off x="0" y="-49287"/>
            <a:ext cx="302294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NON-FERROUS METAL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9628F-D6E7-4E55-92E6-B5D72D7DD9F1}"/>
              </a:ext>
            </a:extLst>
          </p:cNvPr>
          <p:cNvSpPr txBox="1"/>
          <p:nvPr/>
        </p:nvSpPr>
        <p:spPr>
          <a:xfrm>
            <a:off x="54221" y="19446867"/>
            <a:ext cx="3017520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COPPER, STAINLESS, BRASS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3658079-D0CF-4A28-BB78-65F89A835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4" b="89803" l="617" r="96814">
                        <a14:foregroundMark x1="6269" y1="12500" x2="58684" y2="14309"/>
                        <a14:foregroundMark x1="75745" y1="17928" x2="83556" y2="16941"/>
                        <a14:foregroundMark x1="76876" y1="42599" x2="91778" y2="42599"/>
                        <a14:foregroundMark x1="72456" y1="67270" x2="90134" y2="67270"/>
                        <a14:foregroundMark x1="57040" y1="87664" x2="80164" y2="88487"/>
                        <a14:foregroundMark x1="77492" y1="64638" x2="86228" y2="68257"/>
                        <a14:foregroundMark x1="3494" y1="16118" x2="21172" y2="19572"/>
                        <a14:foregroundMark x1="4008" y1="83224" x2="31038" y2="85033"/>
                        <a14:foregroundMark x1="71942" y1="89474" x2="96814" y2="89474"/>
                        <a14:foregroundMark x1="13361" y1="15132" x2="68654" y2="21382"/>
                        <a14:foregroundMark x1="60843" y1="20559" x2="78520" y2="18750"/>
                        <a14:foregroundMark x1="63104" y1="16118" x2="70298" y2="18750"/>
                        <a14:foregroundMark x1="60843" y1="17928" x2="78006" y2="12500"/>
                        <a14:foregroundMark x1="31552" y1="87007" x2="57657" y2="86184"/>
                        <a14:foregroundMark x1="2775" y1="17105" x2="2775" y2="17105"/>
                        <a14:foregroundMark x1="2158" y1="38158" x2="2158" y2="38158"/>
                        <a14:foregroundMark x1="2775" y1="19408" x2="2775" y2="19408"/>
                        <a14:foregroundMark x1="2158" y1="15132" x2="2158" y2="15132"/>
                        <a14:foregroundMark x1="60021" y1="15625" x2="72970" y2="15132"/>
                        <a14:foregroundMark x1="60021" y1="14309" x2="72045" y2="11513"/>
                        <a14:foregroundMark x1="83453" y1="15625" x2="92909" y2="23684"/>
                        <a14:foregroundMark x1="90545" y1="71546" x2="93731" y2="73520"/>
                        <a14:foregroundMark x1="91675" y1="42928" x2="95478" y2="47204"/>
                        <a14:foregroundMark x1="3392" y1="20395" x2="13052" y2="20888"/>
                        <a14:foregroundMark x1="3083" y1="14309" x2="3083" y2="14309"/>
                        <a14:foregroundMark x1="3083" y1="14309" x2="21891" y2="14309"/>
                        <a14:foregroundMark x1="64954" y1="11842" x2="3905" y2="13322"/>
                        <a14:foregroundMark x1="1028" y1="13322" x2="10689" y2="12336"/>
                        <a14:foregroundMark x1="17780" y1="11513" x2="6269" y2="11513"/>
                        <a14:foregroundMark x1="2775" y1="12336" x2="12127" y2="10033"/>
                        <a14:foregroundMark x1="19836" y1="9539" x2="73484" y2="10526"/>
                        <a14:foregroundMark x1="61768" y1="12336" x2="89928" y2="17599"/>
                        <a14:foregroundMark x1="3083" y1="11020" x2="26208" y2="9046"/>
                        <a14:foregroundMark x1="44193" y1="9046" x2="63823" y2="10033"/>
                        <a14:foregroundMark x1="56218" y1="11020" x2="77287" y2="13816"/>
                        <a14:foregroundMark x1="74717" y1="18914" x2="89106" y2="23191"/>
                        <a14:foregroundMark x1="1542" y1="78125" x2="15930" y2="78125"/>
                        <a14:foregroundMark x1="1028" y1="38158" x2="719" y2="55592"/>
                        <a14:foregroundMark x1="73484" y1="38158" x2="94347" y2="38158"/>
                        <a14:foregroundMark x1="76978" y1="62664" x2="91984" y2="63980"/>
                        <a14:foregroundMark x1="76156" y1="44737" x2="96095" y2="46217"/>
                        <a14:foregroundMark x1="69065" y1="84704" x2="69065" y2="84704"/>
                        <a14:foregroundMark x1="71120" y1="83388" x2="71120" y2="83388"/>
                        <a14:foregroundMark x1="28880" y1="82401" x2="42138" y2="82895"/>
                        <a14:foregroundMark x1="719" y1="10033" x2="51799" y2="13322"/>
                        <a14:foregroundMark x1="43268" y1="11513" x2="4522" y2="14803"/>
                        <a14:foregroundMark x1="4522" y1="14803" x2="4522" y2="14803"/>
                        <a14:foregroundMark x1="3392" y1="10526" x2="11819" y2="10526"/>
                        <a14:foregroundMark x1="16547" y1="8224" x2="16547" y2="8224"/>
                        <a14:foregroundMark x1="27955" y1="9046" x2="27955" y2="9046"/>
                        <a14:foregroundMark x1="35971" y1="9539" x2="40288" y2="1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7085" y="13485868"/>
            <a:ext cx="7629123" cy="47672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097FA7-137A-44E0-92B1-32EF4F756E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0" r="31703" b="3541"/>
          <a:stretch/>
        </p:blipFill>
        <p:spPr>
          <a:xfrm>
            <a:off x="15562479" y="4399066"/>
            <a:ext cx="12243681" cy="86075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0CDCE7-C35E-48BC-B360-4897409FD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5543" y="4399065"/>
            <a:ext cx="10422945" cy="860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29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EAFE2525178D47B646662771CEA1D1" ma:contentTypeVersion="20" ma:contentTypeDescription="Create a new document." ma:contentTypeScope="" ma:versionID="00afbd8cd928a02ae50a2d08394ed06e">
  <xsd:schema xmlns:xsd="http://www.w3.org/2001/XMLSchema" xmlns:xs="http://www.w3.org/2001/XMLSchema" xmlns:p="http://schemas.microsoft.com/office/2006/metadata/properties" xmlns:ns1="http://schemas.microsoft.com/sharepoint/v3" xmlns:ns2="2bcd800c-c3f4-431a-90db-f5db232b4c93" xmlns:ns3="a80fd3d8-96bb-4929-b6aa-ee2b91a49ae9" targetNamespace="http://schemas.microsoft.com/office/2006/metadata/properties" ma:root="true" ma:fieldsID="eda7641daefa876ef774944e719e255a" ns1:_="" ns2:_="" ns3:_="">
    <xsd:import namespace="http://schemas.microsoft.com/sharepoint/v3"/>
    <xsd:import namespace="2bcd800c-c3f4-431a-90db-f5db232b4c93"/>
    <xsd:import namespace="a80fd3d8-96bb-4929-b6aa-ee2b91a49a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HNDAClassification" minOccurs="0"/>
                <xsd:element ref="ns2:lcf76f155ced4ddcb4097134ff3c332f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cd800c-c3f4-431a-90db-f5db232b4c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8776f33e-360e-4421-95ec-db1b42831c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0fd3d8-96bb-4929-b6aa-ee2b91a49ae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HNDAClassification" ma:index="21" nillable="true" ma:displayName="HNDAClassification" ma:default="B" ma:internalName="HNDAClassification">
      <xsd:simpleType>
        <xsd:restriction base="dms:Choice">
          <xsd:enumeration value="S"/>
          <xsd:enumeration value="A"/>
          <xsd:enumeration value="B"/>
          <xsd:enumeration value="C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NDAClassification xmlns="a80fd3d8-96bb-4929-b6aa-ee2b91a49ae9">B</HNDAClassification>
    <MediaLengthInSeconds xmlns="2bcd800c-c3f4-431a-90db-f5db232b4c93" xsi:nil="true"/>
    <SharedWithUsers xmlns="a80fd3d8-96bb-4929-b6aa-ee2b91a49ae9">
      <UserInfo>
        <DisplayName/>
        <AccountId xsi:nil="true"/>
        <AccountType/>
      </UserInfo>
    </SharedWithUsers>
    <_ip_UnifiedCompliancePolicyUIAction xmlns="http://schemas.microsoft.com/sharepoint/v3" xsi:nil="true"/>
    <lcf76f155ced4ddcb4097134ff3c332f xmlns="2bcd800c-c3f4-431a-90db-f5db232b4c9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9E46FE7-DF2A-4F44-B691-637223FCC3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bcd800c-c3f4-431a-90db-f5db232b4c93"/>
    <ds:schemaRef ds:uri="a80fd3d8-96bb-4929-b6aa-ee2b91a49a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22CB95-F6BB-4FDE-93DE-86B0598450F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A2C02-461C-42F4-A2FA-EDD0624214A6}">
  <ds:schemaRefs>
    <ds:schemaRef ds:uri="http://schemas.openxmlformats.org/package/2006/metadata/core-properties"/>
    <ds:schemaRef ds:uri="http://purl.org/dc/elements/1.1/"/>
    <ds:schemaRef ds:uri="2bcd800c-c3f4-431a-90db-f5db232b4c93"/>
    <ds:schemaRef ds:uri="http://schemas.microsoft.com/office/2006/documentManagement/types"/>
    <ds:schemaRef ds:uri="http://purl.org/dc/dcmitype/"/>
    <ds:schemaRef ds:uri="http://www.w3.org/XML/1998/namespace"/>
    <ds:schemaRef ds:uri="http://schemas.microsoft.com/sharepoint/v3"/>
    <ds:schemaRef ds:uri="http://purl.org/dc/terms/"/>
    <ds:schemaRef ds:uri="http://schemas.microsoft.com/office/infopath/2007/PartnerControls"/>
    <ds:schemaRef ds:uri="a80fd3d8-96bb-4929-b6aa-ee2b91a49ae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2831</TotalTime>
  <Words>41</Words>
  <Application>Microsoft Office PowerPoint</Application>
  <PresentationFormat>Custom</PresentationFormat>
  <Paragraphs>13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Century Gothic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Tasha Zanin</dc:creator>
  <cp:lastModifiedBy>Cody Arkenberg</cp:lastModifiedBy>
  <cp:revision>25</cp:revision>
  <cp:lastPrinted>2025-05-15T18:35:29Z</cp:lastPrinted>
  <dcterms:created xsi:type="dcterms:W3CDTF">2021-03-31T14:36:48Z</dcterms:created>
  <dcterms:modified xsi:type="dcterms:W3CDTF">2026-02-24T16:06:33Z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0x010100DAEAFE2525178D47B646662771CEA1D1</vt:lpwstr>
  </property>
  <property fmtid="{D5CDD505-2E9C-101B-9397-08002B2CF9AE}" pid="3" name="xd_ProgID">
    <vt:lpwstr/>
  </property>
  <property fmtid="{D5CDD505-2E9C-101B-9397-08002B2CF9AE}" pid="4" name="_ColorHex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_ColorTag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_Emoji">
    <vt:lpwstr/>
  </property>
  <property fmtid="{D5CDD505-2E9C-101B-9397-08002B2CF9AE}" pid="12" name="Order">
    <vt:lpwstr>1175400.00000000</vt:lpwstr>
  </property>
  <property fmtid="{D5CDD505-2E9C-101B-9397-08002B2CF9AE}" pid="13" name="MediaServiceImageTags">
    <vt:lpwstr/>
  </property>
</Properties>
</file>